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79" r:id="rId2"/>
    <p:sldId id="257" r:id="rId3"/>
    <p:sldId id="263" r:id="rId4"/>
    <p:sldId id="277" r:id="rId5"/>
    <p:sldId id="280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667" autoAdjust="0"/>
  </p:normalViewPr>
  <p:slideViewPr>
    <p:cSldViewPr snapToGrid="0">
      <p:cViewPr varScale="1">
        <p:scale>
          <a:sx n="126" d="100"/>
          <a:sy n="126" d="100"/>
        </p:scale>
        <p:origin x="119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gif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BF61D801-0C64-DAC6-71E2-70D3A3F07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62F60C11-2A55-1883-B4A1-CBF2BEE3D4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D711EF1C-9685-320C-591A-70C89972AB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331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F4488D6-9E38-ED44-4F6F-9C8DF0E7C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E1D64908-3D0C-E90B-B51B-8CC1E05E18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0CFE7766-5D51-4362-C284-518D0A6CCF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5502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38E18CA-8F87-E11D-6EC8-82C228EB1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14E43EDE-C177-9EBE-3F51-5581FE6B1E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89BB4B45-AE06-075E-EB4C-1025344733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53384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20E46051-B4F1-DF37-B4FF-641F396CB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78200029-2FE0-BCF5-C6A6-82FC1017B1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680F4D54-55D9-32F9-2FE1-4DFFFCE50E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3549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725C0311-EB8F-D7EE-5206-ED56A4BE5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>
            <a:extLst>
              <a:ext uri="{FF2B5EF4-FFF2-40B4-BE49-F238E27FC236}">
                <a16:creationId xmlns:a16="http://schemas.microsoft.com/office/drawing/2014/main" id="{4F53EBB6-3A2E-CA84-5441-CE924207B8E3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>
            <a:extLst>
              <a:ext uri="{FF2B5EF4-FFF2-40B4-BE49-F238E27FC236}">
                <a16:creationId xmlns:a16="http://schemas.microsoft.com/office/drawing/2014/main" id="{A05B4114-8326-7BC9-6D60-54BA57A732C6}"/>
              </a:ext>
            </a:extLst>
          </p:cNvPr>
          <p:cNvSpPr txBox="1"/>
          <p:nvPr/>
        </p:nvSpPr>
        <p:spPr>
          <a:xfrm>
            <a:off x="1339749" y="2710050"/>
            <a:ext cx="6208061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500" b="1" dirty="0">
                <a:solidFill>
                  <a:srgbClr val="19264B"/>
                </a:solidFill>
              </a:rPr>
              <a:t>CUAI </a:t>
            </a:r>
            <a:r>
              <a:rPr lang="ko-KR" altLang="en-US" sz="2500" b="1" dirty="0">
                <a:solidFill>
                  <a:srgbClr val="19264B"/>
                </a:solidFill>
              </a:rPr>
              <a:t>하계 컨퍼런스 </a:t>
            </a:r>
            <a:r>
              <a:rPr lang="en-US" altLang="ko-KR" sz="2500" b="1" dirty="0">
                <a:solidFill>
                  <a:srgbClr val="19264B"/>
                </a:solidFill>
              </a:rPr>
              <a:t>CV 1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r>
              <a:rPr lang="en-US" altLang="ko" sz="2500" b="1" dirty="0">
                <a:solidFill>
                  <a:srgbClr val="19264B"/>
                </a:solidFill>
              </a:rPr>
              <a:t> </a:t>
            </a:r>
            <a:r>
              <a:rPr lang="ko-KR" altLang="en-US" sz="2500" b="1" dirty="0">
                <a:solidFill>
                  <a:srgbClr val="19264B"/>
                </a:solidFill>
              </a:rPr>
              <a:t>주제 발표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7</a:t>
            </a:r>
            <a:r>
              <a:rPr lang="ko" dirty="0">
                <a:solidFill>
                  <a:srgbClr val="19264B"/>
                </a:solidFill>
              </a:rPr>
              <a:t>.</a:t>
            </a:r>
            <a:r>
              <a:rPr lang="en-US" altLang="ko" dirty="0">
                <a:solidFill>
                  <a:srgbClr val="19264B"/>
                </a:solidFill>
              </a:rPr>
              <a:t>08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최재민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>
            <a:extLst>
              <a:ext uri="{FF2B5EF4-FFF2-40B4-BE49-F238E27FC236}">
                <a16:creationId xmlns:a16="http://schemas.microsoft.com/office/drawing/2014/main" id="{832D1574-14B4-CD98-8D8E-0BD776517342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>
            <a:extLst>
              <a:ext uri="{FF2B5EF4-FFF2-40B4-BE49-F238E27FC236}">
                <a16:creationId xmlns:a16="http://schemas.microsoft.com/office/drawing/2014/main" id="{786B0B55-7FD4-E607-43CB-BE97AA08EF7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533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599250" y="1262100"/>
            <a:ext cx="4287600" cy="3414600"/>
          </a:xfrm>
          <a:prstGeom prst="rect">
            <a:avLst/>
          </a:prstGeom>
          <a:solidFill>
            <a:srgbClr val="EFEFEF"/>
          </a:solidFill>
          <a:ln w="38100" cap="flat" cmpd="sng">
            <a:solidFill>
              <a:srgbClr val="1926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프로젝트 인원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217238" y="2458309"/>
            <a:ext cx="3043447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김태환 </a:t>
            </a:r>
            <a:r>
              <a:rPr lang="en-US" altLang="ko-KR" dirty="0"/>
              <a:t>AI</a:t>
            </a:r>
            <a:r>
              <a:rPr lang="ko-KR" altLang="en-US" dirty="0"/>
              <a:t>학과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최재민 소프트웨어학부</a:t>
            </a:r>
            <a:endParaRPr lang="en-US" altLang="ko-K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DDA832FD-0186-9B1E-301E-1ABC5C4C7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FF11840E-AEE5-0BC0-ECD3-5AF7CCB60A7E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27C9006A-8F24-A221-A604-9C8CBA592B73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BD43CADA-5473-510C-993F-13EEAC3599A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0F341D5E-A038-1AF2-417A-5C88E1A9FBFF}"/>
              </a:ext>
            </a:extLst>
          </p:cNvPr>
          <p:cNvSpPr txBox="1"/>
          <p:nvPr/>
        </p:nvSpPr>
        <p:spPr>
          <a:xfrm>
            <a:off x="1433626" y="306875"/>
            <a:ext cx="666435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주제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54E337-5856-A5A4-844C-4D246879FFA4}"/>
              </a:ext>
            </a:extLst>
          </p:cNvPr>
          <p:cNvSpPr txBox="1"/>
          <p:nvPr/>
        </p:nvSpPr>
        <p:spPr>
          <a:xfrm>
            <a:off x="1833856" y="2517252"/>
            <a:ext cx="6670416" cy="13447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Motion Generation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사람의 행동을 </a:t>
            </a:r>
            <a:r>
              <a:rPr lang="en-US" altLang="ko-KR" dirty="0">
                <a:sym typeface="Wingdings" panose="05000000000000000000" pitchFamily="2" charset="2"/>
              </a:rPr>
              <a:t>3D</a:t>
            </a:r>
            <a:r>
              <a:rPr lang="ko-KR" altLang="en-US" dirty="0">
                <a:sym typeface="Wingdings" panose="05000000000000000000" pitchFamily="2" charset="2"/>
              </a:rPr>
              <a:t>에서 생성하는 연구 분야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ym typeface="Wingdings" panose="05000000000000000000" pitchFamily="2" charset="2"/>
              </a:rPr>
              <a:t>Limitations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ym typeface="Wingdings" panose="05000000000000000000" pitchFamily="2" charset="2"/>
              </a:rPr>
              <a:t> 1. Training </a:t>
            </a:r>
            <a:r>
              <a:rPr lang="ko-KR" altLang="en-US" dirty="0">
                <a:sym typeface="Wingdings" panose="05000000000000000000" pitchFamily="2" charset="2"/>
              </a:rPr>
              <a:t>및 </a:t>
            </a:r>
            <a:r>
              <a:rPr lang="en-US" altLang="ko-KR" dirty="0">
                <a:sym typeface="Wingdings" panose="05000000000000000000" pitchFamily="2" charset="2"/>
              </a:rPr>
              <a:t>Inference cost</a:t>
            </a:r>
            <a:r>
              <a:rPr lang="ko-KR" altLang="en-US" dirty="0">
                <a:sym typeface="Wingdings" panose="05000000000000000000" pitchFamily="2" charset="2"/>
              </a:rPr>
              <a:t>가 크다</a:t>
            </a:r>
            <a:r>
              <a:rPr lang="en-US" altLang="ko-KR" dirty="0">
                <a:sym typeface="Wingdings" panose="05000000000000000000" pitchFamily="2" charset="2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ym typeface="Wingdings" panose="05000000000000000000" pitchFamily="2" charset="2"/>
              </a:rPr>
              <a:t> 2. </a:t>
            </a:r>
            <a:r>
              <a:rPr lang="ko-KR" altLang="en-US" dirty="0">
                <a:sym typeface="Wingdings" panose="05000000000000000000" pitchFamily="2" charset="2"/>
              </a:rPr>
              <a:t>효율적인 </a:t>
            </a:r>
            <a:r>
              <a:rPr lang="en-US" altLang="ko-KR" dirty="0">
                <a:sym typeface="Wingdings" panose="05000000000000000000" pitchFamily="2" charset="2"/>
              </a:rPr>
              <a:t>Motion generation</a:t>
            </a:r>
            <a:r>
              <a:rPr lang="ko-KR" altLang="en-US" dirty="0">
                <a:sym typeface="Wingdings" panose="05000000000000000000" pitchFamily="2" charset="2"/>
              </a:rPr>
              <a:t> 연구는 </a:t>
            </a:r>
            <a:r>
              <a:rPr lang="en-US" altLang="ko-KR" dirty="0">
                <a:sym typeface="Wingdings" panose="05000000000000000000" pitchFamily="2" charset="2"/>
              </a:rPr>
              <a:t>Scene</a:t>
            </a:r>
            <a:r>
              <a:rPr lang="ko-KR" altLang="en-US" dirty="0">
                <a:sym typeface="Wingdings" panose="05000000000000000000" pitchFamily="2" charset="2"/>
              </a:rPr>
              <a:t>을 고려하지 않은 경우가 대다수이다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FD5C41E-909D-14CE-21E3-700279FE7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6210" y="774665"/>
            <a:ext cx="2624400" cy="147622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13E8F8C-9006-CD60-7304-3B6F78FFD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1280" y="774665"/>
            <a:ext cx="2624400" cy="14762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24C7D44-DACA-3DE3-3A31-2585804A3EBB}"/>
              </a:ext>
            </a:extLst>
          </p:cNvPr>
          <p:cNvSpPr txBox="1"/>
          <p:nvPr/>
        </p:nvSpPr>
        <p:spPr>
          <a:xfrm>
            <a:off x="3104440" y="4354499"/>
            <a:ext cx="4761240" cy="3752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효율적이고</a:t>
            </a:r>
            <a:r>
              <a:rPr lang="en-US" altLang="ko-KR" dirty="0"/>
              <a:t>, Scene</a:t>
            </a:r>
            <a:r>
              <a:rPr lang="ko-KR" altLang="en-US" dirty="0"/>
              <a:t>을 고려한 모델을 설계하자는 아이디어</a:t>
            </a: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F3D21CDE-75E3-5835-C17D-D66B55E71673}"/>
              </a:ext>
            </a:extLst>
          </p:cNvPr>
          <p:cNvSpPr/>
          <p:nvPr/>
        </p:nvSpPr>
        <p:spPr>
          <a:xfrm>
            <a:off x="2230845" y="4321913"/>
            <a:ext cx="753979" cy="506621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231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A2808F21-5241-D059-3C91-81AB9E30F9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25225DD4-D6E0-F802-CECB-2D5096F0DBDD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A0BD3E30-78D3-9BC8-DB6A-B855915A01CF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E3C8E4D8-1A7B-8F32-2826-636D96B3DE0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7E1DEEB6-B86D-DAE8-7A78-F507AED59B4E}"/>
              </a:ext>
            </a:extLst>
          </p:cNvPr>
          <p:cNvSpPr txBox="1"/>
          <p:nvPr/>
        </p:nvSpPr>
        <p:spPr>
          <a:xfrm>
            <a:off x="1433626" y="306875"/>
            <a:ext cx="666435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개선 계획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F76BDD-E9D6-C86F-3D57-5CE669BE32F1}"/>
              </a:ext>
            </a:extLst>
          </p:cNvPr>
          <p:cNvSpPr txBox="1"/>
          <p:nvPr/>
        </p:nvSpPr>
        <p:spPr>
          <a:xfrm>
            <a:off x="1774247" y="915083"/>
            <a:ext cx="6546985" cy="3752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Training</a:t>
            </a:r>
            <a:r>
              <a:rPr lang="ko-KR" altLang="en-US" dirty="0"/>
              <a:t>을 </a:t>
            </a:r>
            <a:r>
              <a:rPr lang="ko-KR" altLang="en-US" b="1" dirty="0"/>
              <a:t>효율적</a:t>
            </a:r>
            <a:r>
              <a:rPr lang="ko-KR" altLang="en-US" dirty="0"/>
              <a:t>으로</a:t>
            </a:r>
            <a:r>
              <a:rPr lang="en-US" altLang="ko-KR" dirty="0"/>
              <a:t>, Motion generation</a:t>
            </a:r>
            <a:r>
              <a:rPr lang="ko-KR" altLang="en-US" dirty="0"/>
              <a:t>을 </a:t>
            </a:r>
            <a:r>
              <a:rPr lang="en-US" altLang="ko-KR" b="1" dirty="0"/>
              <a:t>scene</a:t>
            </a:r>
            <a:r>
              <a:rPr lang="ko-KR" altLang="en-US" b="1" dirty="0"/>
              <a:t>에 더 적합</a:t>
            </a:r>
            <a:r>
              <a:rPr lang="ko-KR" altLang="en-US" dirty="0"/>
              <a:t>하도록</a:t>
            </a:r>
            <a:r>
              <a:rPr lang="ko-KR" altLang="en-US" b="1" dirty="0"/>
              <a:t> </a:t>
            </a:r>
            <a:r>
              <a:rPr lang="en-US" altLang="ko-KR" dirty="0"/>
              <a:t>Model </a:t>
            </a:r>
            <a:r>
              <a:rPr lang="ko-KR" altLang="en-US" dirty="0"/>
              <a:t>설계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0EA6C40-285F-E74D-7776-B5B61F38A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4247" y="1479310"/>
            <a:ext cx="2702261" cy="29391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9A82DA-489F-0489-7314-687C2058926A}"/>
              </a:ext>
            </a:extLst>
          </p:cNvPr>
          <p:cNvSpPr txBox="1"/>
          <p:nvPr/>
        </p:nvSpPr>
        <p:spPr>
          <a:xfrm>
            <a:off x="1868462" y="4500698"/>
            <a:ext cx="2513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Architecture of </a:t>
            </a:r>
            <a:r>
              <a:rPr lang="en-US" altLang="ko-KR" dirty="0" err="1"/>
              <a:t>SceneDiffuser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ED06C13-2601-EBED-0AF1-544395DCDAD5}"/>
              </a:ext>
            </a:extLst>
          </p:cNvPr>
          <p:cNvSpPr/>
          <p:nvPr/>
        </p:nvSpPr>
        <p:spPr>
          <a:xfrm>
            <a:off x="2038350" y="3048000"/>
            <a:ext cx="1028700" cy="7143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2B9145E-13D7-DEA7-61D9-BF1BA830E9F8}"/>
              </a:ext>
            </a:extLst>
          </p:cNvPr>
          <p:cNvSpPr/>
          <p:nvPr/>
        </p:nvSpPr>
        <p:spPr>
          <a:xfrm>
            <a:off x="3290770" y="3048000"/>
            <a:ext cx="1028700" cy="71437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769E43-2EDD-8D50-F1CB-1D763725A540}"/>
              </a:ext>
            </a:extLst>
          </p:cNvPr>
          <p:cNvSpPr txBox="1"/>
          <p:nvPr/>
        </p:nvSpPr>
        <p:spPr>
          <a:xfrm>
            <a:off x="4646395" y="1600118"/>
            <a:ext cx="4310795" cy="2818324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1. </a:t>
            </a:r>
            <a:r>
              <a:rPr lang="en-US" altLang="ko-KR" dirty="0">
                <a:solidFill>
                  <a:srgbClr val="FF0000"/>
                </a:solidFill>
              </a:rPr>
              <a:t>Scene Encoder </a:t>
            </a:r>
            <a:r>
              <a:rPr lang="en-US" altLang="ko-KR" dirty="0"/>
              <a:t>: </a:t>
            </a:r>
            <a:r>
              <a:rPr lang="ko-KR" altLang="en-US" dirty="0"/>
              <a:t>기존 </a:t>
            </a:r>
            <a:r>
              <a:rPr lang="en-US" altLang="ko-KR" dirty="0"/>
              <a:t>Point</a:t>
            </a:r>
            <a:r>
              <a:rPr lang="ko-KR" altLang="en-US" dirty="0"/>
              <a:t> </a:t>
            </a:r>
            <a:r>
              <a:rPr lang="en-US" altLang="ko-KR" dirty="0"/>
              <a:t>Transformer </a:t>
            </a:r>
            <a:r>
              <a:rPr lang="ko-KR" altLang="en-US" dirty="0"/>
              <a:t>보다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 </a:t>
            </a:r>
            <a:r>
              <a:rPr lang="ko-KR" altLang="en-US" dirty="0"/>
              <a:t>개선된 </a:t>
            </a:r>
            <a:r>
              <a:rPr lang="en-US" altLang="ko-KR" dirty="0"/>
              <a:t>Point Mamba, Point Transformer V3 </a:t>
            </a:r>
            <a:r>
              <a:rPr lang="ko-KR" altLang="en-US" dirty="0"/>
              <a:t>등 활용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2. </a:t>
            </a:r>
            <a:r>
              <a:rPr lang="en-US" altLang="ko-KR" dirty="0">
                <a:solidFill>
                  <a:srgbClr val="0070C0"/>
                </a:solidFill>
              </a:rPr>
              <a:t>Motion token part </a:t>
            </a:r>
            <a:r>
              <a:rPr lang="en-US" altLang="ko-KR" dirty="0"/>
              <a:t>: Light-T2M Model </a:t>
            </a:r>
            <a:r>
              <a:rPr lang="ko-KR" altLang="en-US" dirty="0"/>
              <a:t>처럼 </a:t>
            </a:r>
            <a:r>
              <a:rPr lang="en-US" altLang="ko-KR" dirty="0"/>
              <a:t>Mamba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 </a:t>
            </a:r>
            <a:r>
              <a:rPr lang="ko-KR" altLang="en-US" dirty="0"/>
              <a:t>모델을 이용해서 </a:t>
            </a:r>
            <a:r>
              <a:rPr lang="en-US" altLang="ko-KR" dirty="0"/>
              <a:t>Attention </a:t>
            </a:r>
            <a:r>
              <a:rPr lang="ko-KR" altLang="en-US" dirty="0"/>
              <a:t>대체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3. </a:t>
            </a:r>
            <a:r>
              <a:rPr lang="en-US" altLang="ko-KR" dirty="0">
                <a:solidFill>
                  <a:schemeClr val="accent5"/>
                </a:solidFill>
              </a:rPr>
              <a:t>Cross Attention part</a:t>
            </a:r>
            <a:r>
              <a:rPr lang="en-US" altLang="ko-KR" dirty="0"/>
              <a:t> : Scene</a:t>
            </a:r>
            <a:r>
              <a:rPr lang="ko-KR" altLang="en-US" dirty="0"/>
              <a:t> 과 </a:t>
            </a:r>
            <a:r>
              <a:rPr lang="en-US" altLang="ko-KR" dirty="0"/>
              <a:t>Motion token</a:t>
            </a:r>
            <a:r>
              <a:rPr lang="ko-KR" altLang="en-US" dirty="0"/>
              <a:t> 을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 잘 </a:t>
            </a:r>
            <a:r>
              <a:rPr lang="en-US" altLang="ko-KR" dirty="0"/>
              <a:t>Align</a:t>
            </a:r>
            <a:r>
              <a:rPr lang="ko-KR" altLang="en-US" dirty="0"/>
              <a:t> 할 수 있도록 방법 고안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279D8C9-1F49-6538-2E78-DC572454276C}"/>
              </a:ext>
            </a:extLst>
          </p:cNvPr>
          <p:cNvSpPr/>
          <p:nvPr/>
        </p:nvSpPr>
        <p:spPr>
          <a:xfrm>
            <a:off x="2076453" y="2814638"/>
            <a:ext cx="2247779" cy="18573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592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083A5AB1-DB51-B5D6-5B04-B26D4A830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50985287-5EE0-4357-A3BC-46EA9DC11C55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3D63F7E3-9C9F-F4B6-D2ED-7E84F8DB2C08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B37C9700-8FD0-CE80-FFBC-D26FB97155B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;p15">
            <a:extLst>
              <a:ext uri="{FF2B5EF4-FFF2-40B4-BE49-F238E27FC236}">
                <a16:creationId xmlns:a16="http://schemas.microsoft.com/office/drawing/2014/main" id="{6B37775B-28BF-E90E-0AC4-F54BDEA6ACEE}"/>
              </a:ext>
            </a:extLst>
          </p:cNvPr>
          <p:cNvSpPr txBox="1"/>
          <p:nvPr/>
        </p:nvSpPr>
        <p:spPr>
          <a:xfrm>
            <a:off x="1433626" y="306875"/>
            <a:ext cx="666435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개선 계획</a:t>
            </a:r>
            <a:endParaRPr sz="16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E6A548E-7D0B-136A-3E03-7FA6EF7969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562409"/>
              </p:ext>
            </p:extLst>
          </p:nvPr>
        </p:nvGraphicFramePr>
        <p:xfrm>
          <a:off x="2001982" y="146177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7320">
                  <a:extLst>
                    <a:ext uri="{9D8B030D-6E8A-4147-A177-3AD203B41FA5}">
                      <a16:colId xmlns:a16="http://schemas.microsoft.com/office/drawing/2014/main" val="4270252415"/>
                    </a:ext>
                  </a:extLst>
                </a:gridCol>
                <a:gridCol w="4678680">
                  <a:extLst>
                    <a:ext uri="{9D8B030D-6E8A-4147-A177-3AD203B41FA5}">
                      <a16:colId xmlns:a16="http://schemas.microsoft.com/office/drawing/2014/main" val="33581133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</a:rPr>
                        <a:t>Date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</a:rPr>
                        <a:t>Content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5471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07.07~07.13</a:t>
                      </a:r>
                      <a:endParaRPr lang="ko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Related works 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재정리 및 주제 방향 선정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6882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07.14~07.27</a:t>
                      </a:r>
                      <a:endParaRPr lang="ko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모델 개선 및 </a:t>
                      </a: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Training</a:t>
                      </a:r>
                      <a:endParaRPr lang="ko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7582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07.28~08.18</a:t>
                      </a:r>
                      <a:endParaRPr lang="ko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Evaluation 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및 추가 개선 사항 정리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06670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809565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3943</TotalTime>
  <Words>165</Words>
  <Application>Microsoft Office PowerPoint</Application>
  <PresentationFormat>화면 슬라이드 쇼(16:9)</PresentationFormat>
  <Paragraphs>36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NanumGothic ExtraBold</vt:lpstr>
      <vt:lpstr>Arial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JYoung재영</dc:creator>
  <cp:lastModifiedBy>Jaemin Choi</cp:lastModifiedBy>
  <cp:revision>26</cp:revision>
  <dcterms:modified xsi:type="dcterms:W3CDTF">2025-07-07T14:24:21Z</dcterms:modified>
</cp:coreProperties>
</file>